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Roboto" panose="02000000000000000000" pitchFamily="2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8"/>
  </p:normalViewPr>
  <p:slideViewPr>
    <p:cSldViewPr snapToGrid="0">
      <p:cViewPr varScale="1">
        <p:scale>
          <a:sx n="141" d="100"/>
          <a:sy n="141" d="100"/>
        </p:scale>
        <p:origin x="80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b6ee25ae3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b6ee25ae3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b6ee25ae3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b6ee25ae3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b6ee25ae39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b6ee25ae39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b6ee25ae3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b6ee25ae3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Hugging Face</a:t>
            </a:r>
            <a:endParaRPr sz="2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Clasificador de Imágenes</a:t>
            </a:r>
            <a:endParaRPr sz="55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Débora Souza - Tatiana Cifuentes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Hugging Face - Clasificador de Imágenes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¿Qué hace?</a:t>
            </a:r>
            <a:endParaRPr sz="1600"/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Le asigna una etiqueta o clase a una imagen completa. 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Solo tiene una clase por imagen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Toman una imagen como input y entregan una predicción sobre a qué tipo de imagen corresponde</a:t>
            </a:r>
            <a:endParaRPr sz="1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600"/>
              <a:t>¿Cómo funciona?</a:t>
            </a:r>
            <a:endParaRPr sz="1600"/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Se carga imagen y entrega resultado de etiquetas y probabilidad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1200"/>
              <a:t>Cuenta con imágenes de ejemplo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356900" y="4398225"/>
            <a:ext cx="7820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</a:rPr>
              <a:t>https://huggingface.co/tasks/image-classification</a:t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Hugging Face - Clasificador de Imágenes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l="58125" t="16408" r="1329" b="14501"/>
          <a:stretch/>
        </p:blipFill>
        <p:spPr>
          <a:xfrm>
            <a:off x="0" y="1674600"/>
            <a:ext cx="2420777" cy="2536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 l="59019" t="17568" r="2634" b="12603"/>
          <a:stretch/>
        </p:blipFill>
        <p:spPr>
          <a:xfrm>
            <a:off x="2420773" y="1593350"/>
            <a:ext cx="2265201" cy="2536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 rotWithShape="1">
          <a:blip r:embed="rId5">
            <a:alphaModFix/>
          </a:blip>
          <a:srcRect l="58881" t="19308" r="1386" b="8991"/>
          <a:stretch/>
        </p:blipFill>
        <p:spPr>
          <a:xfrm>
            <a:off x="4737400" y="1621711"/>
            <a:ext cx="2265201" cy="264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 rotWithShape="1">
          <a:blip r:embed="rId6">
            <a:alphaModFix/>
          </a:blip>
          <a:srcRect l="58767" t="17862" r="1623" b="13460"/>
          <a:stretch/>
        </p:blipFill>
        <p:spPr>
          <a:xfrm>
            <a:off x="6878800" y="1634050"/>
            <a:ext cx="2265201" cy="2454682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185900" y="1090675"/>
            <a:ext cx="1809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269700" y="1186150"/>
            <a:ext cx="8775600" cy="4173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chemeClr val="dk2"/>
                </a:solidFill>
              </a:rPr>
              <a:t>Casos de uso</a:t>
            </a:r>
            <a:endParaRPr sz="1000" dirty="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s" sz="1200" dirty="0">
                <a:solidFill>
                  <a:schemeClr val="dk2"/>
                </a:solidFill>
              </a:rPr>
              <a:t>Se utilizan cuando no se está interesado en objetivos específicos con ubicación o formas</a:t>
            </a:r>
            <a:endParaRPr sz="17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s" sz="1200" dirty="0">
                <a:solidFill>
                  <a:schemeClr val="dk2"/>
                </a:solidFill>
              </a:rPr>
              <a:t>Asignar Keyword a almacenamiento de imágenes</a:t>
            </a:r>
            <a:endParaRPr sz="1200" dirty="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s" sz="1200" dirty="0">
                <a:solidFill>
                  <a:schemeClr val="dk2"/>
                </a:solidFill>
              </a:rPr>
              <a:t>Puede mejorar experiencia de usuario organizando y categorizando galerías de foto en teléfonos u otros, en etiquetas o keywords.</a:t>
            </a:r>
            <a:endParaRPr sz="1200" dirty="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s" sz="1200" dirty="0">
                <a:solidFill>
                  <a:schemeClr val="dk2"/>
                </a:solidFill>
              </a:rPr>
              <a:t>Eficiencia Operacional en catalogación de imágenes de productos para ecommerce.</a:t>
            </a:r>
            <a:endParaRPr sz="1200" dirty="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s" sz="1200" dirty="0">
                <a:solidFill>
                  <a:schemeClr val="dk2"/>
                </a:solidFill>
              </a:rPr>
              <a:t>Marketing, alcance de la publicidad </a:t>
            </a:r>
            <a:endParaRPr sz="12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chemeClr val="dk2"/>
                </a:solidFill>
              </a:rPr>
              <a:t>Experiencia de Uso</a:t>
            </a:r>
            <a:endParaRPr sz="1000" dirty="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s" sz="1200" dirty="0">
                <a:solidFill>
                  <a:schemeClr val="dk2"/>
                </a:solidFill>
              </a:rPr>
              <a:t>Fácil de uso</a:t>
            </a:r>
            <a:endParaRPr sz="1200" dirty="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s" sz="1200" dirty="0">
                <a:solidFill>
                  <a:schemeClr val="dk2"/>
                </a:solidFill>
              </a:rPr>
              <a:t>Demo intuitiva</a:t>
            </a:r>
            <a:endParaRPr sz="1200" dirty="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s" sz="1200" dirty="0">
                <a:solidFill>
                  <a:schemeClr val="dk2"/>
                </a:solidFill>
              </a:rPr>
              <a:t>Disponibiliza pipeline y explica cómo conectarse a diferentes modelos</a:t>
            </a:r>
            <a:endParaRPr sz="1200" dirty="0">
              <a:solidFill>
                <a:schemeClr val="dk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s" sz="1200" dirty="0">
                <a:solidFill>
                  <a:schemeClr val="dk2"/>
                </a:solidFill>
              </a:rPr>
              <a:t>Permite la creación de un modelo customerizado</a:t>
            </a:r>
            <a:endParaRPr sz="12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700"/>
              </a:spcBef>
              <a:spcAft>
                <a:spcPts val="1600"/>
              </a:spcAft>
              <a:buNone/>
            </a:pPr>
            <a:endParaRPr sz="1250" dirty="0">
              <a:solidFill>
                <a:srgbClr val="4B55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8650" y="3139225"/>
            <a:ext cx="2209975" cy="168432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Hugging Face - Clasificador de Imágenes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Hugging Face</a:t>
            </a:r>
            <a:endParaRPr sz="2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Clasificador de Imágenes</a:t>
            </a:r>
            <a:endParaRPr sz="5500"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Débora Souza - Tatiana Cifuentes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</Words>
  <Application>Microsoft Macintosh PowerPoint</Application>
  <PresentationFormat>Presentación en pantalla (16:9)</PresentationFormat>
  <Paragraphs>30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Roboto</vt:lpstr>
      <vt:lpstr>Simple Light</vt:lpstr>
      <vt:lpstr>Hugging Face Clasificador de Imágenes</vt:lpstr>
      <vt:lpstr>Hugging Face - Clasificador de Imágenes</vt:lpstr>
      <vt:lpstr>Hugging Face - Clasificador de Imágenes</vt:lpstr>
      <vt:lpstr>Hugging Face - Clasificador de Imágenes</vt:lpstr>
      <vt:lpstr>Hugging Face Clasificador de Imágenes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Hugging Face Clasificador de Imágenes</dc:title>
  <cp:lastModifiedBy>Tatiana Cifuentes Salgado</cp:lastModifiedBy>
  <cp:revision>1</cp:revision>
  <dcterms:modified xsi:type="dcterms:W3CDTF">2022-12-13T12:05:10Z</dcterms:modified>
</cp:coreProperties>
</file>